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57" r:id="rId6"/>
    <p:sldId id="269" r:id="rId7"/>
    <p:sldId id="258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5EB8-FCEC-4F41-B2C5-294A374F1FEF}" v="7" dt="2022-02-07T22:25:01.696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91" autoAdjust="0"/>
  </p:normalViewPr>
  <p:slideViewPr>
    <p:cSldViewPr snapToGrid="0" showGuides="1">
      <p:cViewPr varScale="1">
        <p:scale>
          <a:sx n="97" d="100"/>
          <a:sy n="97" d="100"/>
        </p:scale>
        <p:origin x="68" y="16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" userId="cd2b97c01aeb5f6c" providerId="LiveId" clId="{0FAF5EB8-FCEC-4F41-B2C5-294A374F1FEF}"/>
    <pc:docChg chg="custSel addSld delSld modSld sldOrd modMainMaster">
      <pc:chgData name="Shannon" userId="cd2b97c01aeb5f6c" providerId="LiveId" clId="{0FAF5EB8-FCEC-4F41-B2C5-294A374F1FEF}" dt="2022-02-07T22:25:13.024" v="737" actId="20577"/>
      <pc:docMkLst>
        <pc:docMk/>
      </pc:docMkLst>
      <pc:sldChg chg="del">
        <pc:chgData name="Shannon" userId="cd2b97c01aeb5f6c" providerId="LiveId" clId="{0FAF5EB8-FCEC-4F41-B2C5-294A374F1FEF}" dt="2022-02-07T22:24:19.781" v="614" actId="47"/>
        <pc:sldMkLst>
          <pc:docMk/>
          <pc:sldMk cId="2142316308" sldId="256"/>
        </pc:sldMkLst>
      </pc:sldChg>
      <pc:sldChg chg="modSp mod modClrScheme chgLayout">
        <pc:chgData name="Shannon" userId="cd2b97c01aeb5f6c" providerId="LiveId" clId="{0FAF5EB8-FCEC-4F41-B2C5-294A374F1FEF}" dt="2022-02-07T22:10:49.383" v="7"/>
        <pc:sldMkLst>
          <pc:docMk/>
          <pc:sldMk cId="434389766" sldId="257"/>
        </pc:sldMkLst>
        <pc:spChg chg="mod ord">
          <ac:chgData name="Shannon" userId="cd2b97c01aeb5f6c" providerId="LiveId" clId="{0FAF5EB8-FCEC-4F41-B2C5-294A374F1FEF}" dt="2022-02-07T22:10:41.540" v="6" actId="20577"/>
          <ac:spMkLst>
            <pc:docMk/>
            <pc:sldMk cId="434389766" sldId="257"/>
            <ac:spMk id="2" creationId="{77EDADF0-23DD-491B-8755-2E19692F9B18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3" creationId="{73E7209B-EA97-4E46-B935-409525612C95}"/>
          </ac:spMkLst>
        </pc:spChg>
        <pc:spChg chg="mod ord">
          <ac:chgData name="Shannon" userId="cd2b97c01aeb5f6c" providerId="LiveId" clId="{0FAF5EB8-FCEC-4F41-B2C5-294A374F1FEF}" dt="2022-02-07T22:10:36.288" v="0" actId="700"/>
          <ac:spMkLst>
            <pc:docMk/>
            <pc:sldMk cId="434389766" sldId="257"/>
            <ac:spMk id="4" creationId="{E7E3D7C1-6919-4785-9AEE-1F6673CA07C3}"/>
          </ac:spMkLst>
        </pc:spChg>
        <pc:spChg chg="mod ord">
          <ac:chgData name="Shannon" userId="cd2b97c01aeb5f6c" providerId="LiveId" clId="{0FAF5EB8-FCEC-4F41-B2C5-294A374F1FEF}" dt="2022-02-07T22:10:49.383" v="7"/>
          <ac:spMkLst>
            <pc:docMk/>
            <pc:sldMk cId="434389766" sldId="257"/>
            <ac:spMk id="5" creationId="{171A006E-2552-45AA-81E6-9D6D26A503C2}"/>
          </ac:spMkLst>
        </pc:spChg>
      </pc:sldChg>
      <pc:sldChg chg="delSp modSp mod modClrScheme chgLayout">
        <pc:chgData name="Shannon" userId="cd2b97c01aeb5f6c" providerId="LiveId" clId="{0FAF5EB8-FCEC-4F41-B2C5-294A374F1FEF}" dt="2022-02-07T22:21:56.682" v="553" actId="20577"/>
        <pc:sldMkLst>
          <pc:docMk/>
          <pc:sldMk cId="3733523618" sldId="258"/>
        </pc:sldMkLst>
        <pc:spChg chg="mod ord">
          <ac:chgData name="Shannon" userId="cd2b97c01aeb5f6c" providerId="LiveId" clId="{0FAF5EB8-FCEC-4F41-B2C5-294A374F1FEF}" dt="2022-02-07T22:21:56.682" v="553" actId="20577"/>
          <ac:spMkLst>
            <pc:docMk/>
            <pc:sldMk cId="3733523618" sldId="258"/>
            <ac:spMk id="2" creationId="{E593D545-C417-48EA-9543-078BF8EB641C}"/>
          </ac:spMkLst>
        </pc:spChg>
        <pc:spChg chg="mod ord">
          <ac:chgData name="Shannon" userId="cd2b97c01aeb5f6c" providerId="LiveId" clId="{0FAF5EB8-FCEC-4F41-B2C5-294A374F1FEF}" dt="2022-02-07T22:12:17.386" v="9" actId="700"/>
          <ac:spMkLst>
            <pc:docMk/>
            <pc:sldMk cId="3733523618" sldId="258"/>
            <ac:spMk id="3" creationId="{4D492004-FF5A-486F-BD35-52AACB74C659}"/>
          </ac:spMkLst>
        </pc:spChg>
        <pc:spChg chg="del mod ord">
          <ac:chgData name="Shannon" userId="cd2b97c01aeb5f6c" providerId="LiveId" clId="{0FAF5EB8-FCEC-4F41-B2C5-294A374F1FEF}" dt="2022-02-07T22:13:37.708" v="61" actId="478"/>
          <ac:spMkLst>
            <pc:docMk/>
            <pc:sldMk cId="3733523618" sldId="258"/>
            <ac:spMk id="4" creationId="{FF626BF0-5F0E-4D61-B97D-E6ED486CD89E}"/>
          </ac:spMkLst>
        </pc:spChg>
        <pc:spChg chg="mod ord">
          <ac:chgData name="Shannon" userId="cd2b97c01aeb5f6c" providerId="LiveId" clId="{0FAF5EB8-FCEC-4F41-B2C5-294A374F1FEF}" dt="2022-02-07T22:16:05.470" v="132" actId="27636"/>
          <ac:spMkLst>
            <pc:docMk/>
            <pc:sldMk cId="3733523618" sldId="258"/>
            <ac:spMk id="5" creationId="{099A8D28-D968-408D-AA5E-1B16F071D7DF}"/>
          </ac:spMkLst>
        </pc:spChg>
        <pc:spChg chg="del mod ord">
          <ac:chgData name="Shannon" userId="cd2b97c01aeb5f6c" providerId="LiveId" clId="{0FAF5EB8-FCEC-4F41-B2C5-294A374F1FEF}" dt="2022-02-07T22:12:41.792" v="53" actId="478"/>
          <ac:spMkLst>
            <pc:docMk/>
            <pc:sldMk cId="3733523618" sldId="258"/>
            <ac:spMk id="6" creationId="{7E54AC28-9C3E-4734-B2BB-5EC5F60F5559}"/>
          </ac:spMkLst>
        </pc:spChg>
      </pc:sldChg>
      <pc:sldChg chg="del">
        <pc:chgData name="Shannon" userId="cd2b97c01aeb5f6c" providerId="LiveId" clId="{0FAF5EB8-FCEC-4F41-B2C5-294A374F1FEF}" dt="2022-02-07T22:24:26.981" v="615" actId="47"/>
        <pc:sldMkLst>
          <pc:docMk/>
          <pc:sldMk cId="2636584484" sldId="259"/>
        </pc:sldMkLst>
      </pc:sldChg>
      <pc:sldChg chg="del">
        <pc:chgData name="Shannon" userId="cd2b97c01aeb5f6c" providerId="LiveId" clId="{0FAF5EB8-FCEC-4F41-B2C5-294A374F1FEF}" dt="2022-02-07T22:24:27.798" v="616" actId="47"/>
        <pc:sldMkLst>
          <pc:docMk/>
          <pc:sldMk cId="18768004" sldId="260"/>
        </pc:sldMkLst>
      </pc:sldChg>
      <pc:sldChg chg="del">
        <pc:chgData name="Shannon" userId="cd2b97c01aeb5f6c" providerId="LiveId" clId="{0FAF5EB8-FCEC-4F41-B2C5-294A374F1FEF}" dt="2022-02-07T22:24:28.501" v="617" actId="47"/>
        <pc:sldMkLst>
          <pc:docMk/>
          <pc:sldMk cId="612177979" sldId="261"/>
        </pc:sldMkLst>
      </pc:sldChg>
      <pc:sldChg chg="del">
        <pc:chgData name="Shannon" userId="cd2b97c01aeb5f6c" providerId="LiveId" clId="{0FAF5EB8-FCEC-4F41-B2C5-294A374F1FEF}" dt="2022-02-07T22:24:29.381" v="618" actId="47"/>
        <pc:sldMkLst>
          <pc:docMk/>
          <pc:sldMk cId="2902992781" sldId="262"/>
        </pc:sldMkLst>
      </pc:sldChg>
      <pc:sldChg chg="addSp delSp modSp mod ord">
        <pc:chgData name="Shannon" userId="cd2b97c01aeb5f6c" providerId="LiveId" clId="{0FAF5EB8-FCEC-4F41-B2C5-294A374F1FEF}" dt="2022-02-07T22:24:15.099" v="613" actId="207"/>
        <pc:sldMkLst>
          <pc:docMk/>
          <pc:sldMk cId="4243905809" sldId="263"/>
        </pc:sldMkLst>
        <pc:spChg chg="del">
          <ac:chgData name="Shannon" userId="cd2b97c01aeb5f6c" providerId="LiveId" clId="{0FAF5EB8-FCEC-4F41-B2C5-294A374F1FEF}" dt="2022-02-07T22:23:42.429" v="602" actId="478"/>
          <ac:spMkLst>
            <pc:docMk/>
            <pc:sldMk cId="4243905809" sldId="263"/>
            <ac:spMk id="4" creationId="{049B0BE2-2BDB-48DC-AE9B-F3B9BACA8247}"/>
          </ac:spMkLst>
        </pc:spChg>
        <pc:spChg chg="del">
          <ac:chgData name="Shannon" userId="cd2b97c01aeb5f6c" providerId="LiveId" clId="{0FAF5EB8-FCEC-4F41-B2C5-294A374F1FEF}" dt="2022-02-07T22:23:38.416" v="601" actId="478"/>
          <ac:spMkLst>
            <pc:docMk/>
            <pc:sldMk cId="4243905809" sldId="263"/>
            <ac:spMk id="5" creationId="{32C77C5D-1541-4D4C-8CD9-E4CB2D74FBB4}"/>
          </ac:spMkLst>
        </pc:spChg>
        <pc:spChg chg="add del mod">
          <ac:chgData name="Shannon" userId="cd2b97c01aeb5f6c" providerId="LiveId" clId="{0FAF5EB8-FCEC-4F41-B2C5-294A374F1FEF}" dt="2022-02-07T22:23:47.520" v="604" actId="478"/>
          <ac:spMkLst>
            <pc:docMk/>
            <pc:sldMk cId="4243905809" sldId="263"/>
            <ac:spMk id="7" creationId="{B544D59F-71CE-4DB0-BBC7-69277D11097B}"/>
          </ac:spMkLst>
        </pc:spChg>
        <pc:spChg chg="add del mod">
          <ac:chgData name="Shannon" userId="cd2b97c01aeb5f6c" providerId="LiveId" clId="{0FAF5EB8-FCEC-4F41-B2C5-294A374F1FEF}" dt="2022-02-07T22:23:45.329" v="603" actId="478"/>
          <ac:spMkLst>
            <pc:docMk/>
            <pc:sldMk cId="4243905809" sldId="263"/>
            <ac:spMk id="9" creationId="{FEA33F0F-00E2-488C-9D43-B3A73705809E}"/>
          </ac:spMkLst>
        </pc:spChg>
        <pc:spChg chg="add mod">
          <ac:chgData name="Shannon" userId="cd2b97c01aeb5f6c" providerId="LiveId" clId="{0FAF5EB8-FCEC-4F41-B2C5-294A374F1FEF}" dt="2022-02-07T22:23:51.957" v="607" actId="1076"/>
          <ac:spMkLst>
            <pc:docMk/>
            <pc:sldMk cId="4243905809" sldId="263"/>
            <ac:spMk id="10" creationId="{92C78B26-81AE-42A0-9EE1-157501442F7D}"/>
          </ac:spMkLst>
        </pc:spChg>
        <pc:spChg chg="add mod">
          <ac:chgData name="Shannon" userId="cd2b97c01aeb5f6c" providerId="LiveId" clId="{0FAF5EB8-FCEC-4F41-B2C5-294A374F1FEF}" dt="2022-02-07T22:24:15.099" v="613" actId="207"/>
          <ac:spMkLst>
            <pc:docMk/>
            <pc:sldMk cId="4243905809" sldId="263"/>
            <ac:spMk id="11" creationId="{21943E5E-766A-469D-A9F4-D99E5365B77A}"/>
          </ac:spMkLst>
        </pc:spChg>
      </pc:sldChg>
      <pc:sldChg chg="del">
        <pc:chgData name="Shannon" userId="cd2b97c01aeb5f6c" providerId="LiveId" clId="{0FAF5EB8-FCEC-4F41-B2C5-294A374F1FEF}" dt="2022-02-07T22:22:45.900" v="577" actId="47"/>
        <pc:sldMkLst>
          <pc:docMk/>
          <pc:sldMk cId="491993309" sldId="264"/>
        </pc:sldMkLst>
      </pc:sldChg>
      <pc:sldChg chg="addSp delSp modSp mod">
        <pc:chgData name="Shannon" userId="cd2b97c01aeb5f6c" providerId="LiveId" clId="{0FAF5EB8-FCEC-4F41-B2C5-294A374F1FEF}" dt="2022-02-07T22:23:17.572" v="598" actId="478"/>
        <pc:sldMkLst>
          <pc:docMk/>
          <pc:sldMk cId="3309279394" sldId="265"/>
        </pc:sldMkLst>
        <pc:spChg chg="del">
          <ac:chgData name="Shannon" userId="cd2b97c01aeb5f6c" providerId="LiveId" clId="{0FAF5EB8-FCEC-4F41-B2C5-294A374F1FEF}" dt="2022-02-07T22:23:10.740" v="593" actId="478"/>
          <ac:spMkLst>
            <pc:docMk/>
            <pc:sldMk cId="3309279394" sldId="265"/>
            <ac:spMk id="2" creationId="{CBA4F671-D586-49FB-B0C1-E7E9ADFE08D4}"/>
          </ac:spMkLst>
        </pc:spChg>
        <pc:spChg chg="del">
          <ac:chgData name="Shannon" userId="cd2b97c01aeb5f6c" providerId="LiveId" clId="{0FAF5EB8-FCEC-4F41-B2C5-294A374F1FEF}" dt="2022-02-07T22:23:11.916" v="594" actId="478"/>
          <ac:spMkLst>
            <pc:docMk/>
            <pc:sldMk cId="3309279394" sldId="265"/>
            <ac:spMk id="3" creationId="{16721AB4-1CF0-4825-926E-5207D64C2645}"/>
          </ac:spMkLst>
        </pc:spChg>
        <pc:spChg chg="del">
          <ac:chgData name="Shannon" userId="cd2b97c01aeb5f6c" providerId="LiveId" clId="{0FAF5EB8-FCEC-4F41-B2C5-294A374F1FEF}" dt="2022-02-07T22:23:16.635" v="597" actId="478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hannon" userId="cd2b97c01aeb5f6c" providerId="LiveId" clId="{0FAF5EB8-FCEC-4F41-B2C5-294A374F1FEF}" dt="2022-02-07T22:23:04.241" v="588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hannon" userId="cd2b97c01aeb5f6c" providerId="LiveId" clId="{0FAF5EB8-FCEC-4F41-B2C5-294A374F1FEF}" dt="2022-02-07T22:23:06.544" v="590" actId="478"/>
          <ac:spMkLst>
            <pc:docMk/>
            <pc:sldMk cId="3309279394" sldId="265"/>
            <ac:spMk id="6" creationId="{73118D49-CA48-4C57-A37C-31BAA7538127}"/>
          </ac:spMkLst>
        </pc:spChg>
        <pc:spChg chg="mod">
          <ac:chgData name="Shannon" userId="cd2b97c01aeb5f6c" providerId="LiveId" clId="{0FAF5EB8-FCEC-4F41-B2C5-294A374F1FEF}" dt="2022-02-07T22:23:01.105" v="587" actId="20577"/>
          <ac:spMkLst>
            <pc:docMk/>
            <pc:sldMk cId="3309279394" sldId="265"/>
            <ac:spMk id="7" creationId="{72B381BA-F1D7-483F-B759-9C3451355503}"/>
          </ac:spMkLst>
        </pc:spChg>
        <pc:spChg chg="add del mod">
          <ac:chgData name="Shannon" userId="cd2b97c01aeb5f6c" providerId="LiveId" clId="{0FAF5EB8-FCEC-4F41-B2C5-294A374F1FEF}" dt="2022-02-07T22:23:09.659" v="592" actId="478"/>
          <ac:spMkLst>
            <pc:docMk/>
            <pc:sldMk cId="3309279394" sldId="265"/>
            <ac:spMk id="9" creationId="{46E5EB81-2246-4ADB-A24A-DCCB5994E3C9}"/>
          </ac:spMkLst>
        </pc:spChg>
        <pc:spChg chg="add del mod">
          <ac:chgData name="Shannon" userId="cd2b97c01aeb5f6c" providerId="LiveId" clId="{0FAF5EB8-FCEC-4F41-B2C5-294A374F1FEF}" dt="2022-02-07T22:23:08.055" v="591" actId="478"/>
          <ac:spMkLst>
            <pc:docMk/>
            <pc:sldMk cId="3309279394" sldId="265"/>
            <ac:spMk id="11" creationId="{BDA3BDC5-F8DE-4ECB-BFCB-3683E8509721}"/>
          </ac:spMkLst>
        </pc:spChg>
        <pc:spChg chg="add del mod">
          <ac:chgData name="Shannon" userId="cd2b97c01aeb5f6c" providerId="LiveId" clId="{0FAF5EB8-FCEC-4F41-B2C5-294A374F1FEF}" dt="2022-02-07T22:23:13.246" v="595" actId="478"/>
          <ac:spMkLst>
            <pc:docMk/>
            <pc:sldMk cId="3309279394" sldId="265"/>
            <ac:spMk id="13" creationId="{128702D8-0EF3-49BD-BE82-26483E40F8BD}"/>
          </ac:spMkLst>
        </pc:spChg>
        <pc:spChg chg="add del mod">
          <ac:chgData name="Shannon" userId="cd2b97c01aeb5f6c" providerId="LiveId" clId="{0FAF5EB8-FCEC-4F41-B2C5-294A374F1FEF}" dt="2022-02-07T22:23:14.377" v="596" actId="478"/>
          <ac:spMkLst>
            <pc:docMk/>
            <pc:sldMk cId="3309279394" sldId="265"/>
            <ac:spMk id="15" creationId="{CBDA8A15-0057-48FE-9B6F-810254985EC7}"/>
          </ac:spMkLst>
        </pc:spChg>
        <pc:spChg chg="add del mod">
          <ac:chgData name="Shannon" userId="cd2b97c01aeb5f6c" providerId="LiveId" clId="{0FAF5EB8-FCEC-4F41-B2C5-294A374F1FEF}" dt="2022-02-07T22:23:17.572" v="598" actId="478"/>
          <ac:spMkLst>
            <pc:docMk/>
            <pc:sldMk cId="3309279394" sldId="265"/>
            <ac:spMk id="17" creationId="{D9403C18-FAB3-481E-AC46-AB4949140303}"/>
          </ac:spMkLst>
        </pc:spChg>
      </pc:sldChg>
      <pc:sldChg chg="del">
        <pc:chgData name="Shannon" userId="cd2b97c01aeb5f6c" providerId="LiveId" clId="{0FAF5EB8-FCEC-4F41-B2C5-294A374F1FEF}" dt="2022-02-07T22:22:56.265" v="578" actId="47"/>
        <pc:sldMkLst>
          <pc:docMk/>
          <pc:sldMk cId="59582380" sldId="268"/>
        </pc:sldMkLst>
      </pc:sldChg>
      <pc:sldChg chg="addSp modSp add mod ord">
        <pc:chgData name="Shannon" userId="cd2b97c01aeb5f6c" providerId="LiveId" clId="{0FAF5EB8-FCEC-4F41-B2C5-294A374F1FEF}" dt="2022-02-07T22:21:47.276" v="539" actId="20577"/>
        <pc:sldMkLst>
          <pc:docMk/>
          <pc:sldMk cId="1108904504" sldId="269"/>
        </pc:sldMkLst>
        <pc:spChg chg="mod">
          <ac:chgData name="Shannon" userId="cd2b97c01aeb5f6c" providerId="LiveId" clId="{0FAF5EB8-FCEC-4F41-B2C5-294A374F1FEF}" dt="2022-02-07T22:21:27.012" v="509" actId="5793"/>
          <ac:spMkLst>
            <pc:docMk/>
            <pc:sldMk cId="1108904504" sldId="269"/>
            <ac:spMk id="5" creationId="{099A8D28-D968-408D-AA5E-1B16F071D7DF}"/>
          </ac:spMkLst>
        </pc:spChg>
        <pc:spChg chg="add mod">
          <ac:chgData name="Shannon" userId="cd2b97c01aeb5f6c" providerId="LiveId" clId="{0FAF5EB8-FCEC-4F41-B2C5-294A374F1FEF}" dt="2022-02-07T22:21:47.276" v="539" actId="20577"/>
          <ac:spMkLst>
            <pc:docMk/>
            <pc:sldMk cId="1108904504" sldId="269"/>
            <ac:spMk id="6" creationId="{1B9BACCF-6358-476D-83F0-73BFDFD59451}"/>
          </ac:spMkLst>
        </pc:spChg>
      </pc:sldChg>
      <pc:sldChg chg="modSp add mod">
        <pc:chgData name="Shannon" userId="cd2b97c01aeb5f6c" providerId="LiveId" clId="{0FAF5EB8-FCEC-4F41-B2C5-294A374F1FEF}" dt="2022-02-07T22:22:22.411" v="576" actId="20577"/>
        <pc:sldMkLst>
          <pc:docMk/>
          <pc:sldMk cId="706152781" sldId="270"/>
        </pc:sldMkLst>
        <pc:spChg chg="mod">
          <ac:chgData name="Shannon" userId="cd2b97c01aeb5f6c" providerId="LiveId" clId="{0FAF5EB8-FCEC-4F41-B2C5-294A374F1FEF}" dt="2022-02-07T22:22:22.411" v="576" actId="20577"/>
          <ac:spMkLst>
            <pc:docMk/>
            <pc:sldMk cId="706152781" sldId="270"/>
            <ac:spMk id="2" creationId="{E593D545-C417-48EA-9543-078BF8EB641C}"/>
          </ac:spMkLst>
        </pc:spChg>
      </pc:sldChg>
      <pc:sldChg chg="modSp add mod">
        <pc:chgData name="Shannon" userId="cd2b97c01aeb5f6c" providerId="LiveId" clId="{0FAF5EB8-FCEC-4F41-B2C5-294A374F1FEF}" dt="2022-02-07T22:24:58.032" v="696" actId="5793"/>
        <pc:sldMkLst>
          <pc:docMk/>
          <pc:sldMk cId="263333171" sldId="271"/>
        </pc:sldMkLst>
        <pc:spChg chg="mod">
          <ac:chgData name="Shannon" userId="cd2b97c01aeb5f6c" providerId="LiveId" clId="{0FAF5EB8-FCEC-4F41-B2C5-294A374F1FEF}" dt="2022-02-07T22:24:45.214" v="652" actId="20577"/>
          <ac:spMkLst>
            <pc:docMk/>
            <pc:sldMk cId="263333171" sldId="271"/>
            <ac:spMk id="2" creationId="{E593D545-C417-48EA-9543-078BF8EB641C}"/>
          </ac:spMkLst>
        </pc:spChg>
        <pc:spChg chg="mod">
          <ac:chgData name="Shannon" userId="cd2b97c01aeb5f6c" providerId="LiveId" clId="{0FAF5EB8-FCEC-4F41-B2C5-294A374F1FEF}" dt="2022-02-07T22:24:58.032" v="696" actId="5793"/>
          <ac:spMkLst>
            <pc:docMk/>
            <pc:sldMk cId="263333171" sldId="271"/>
            <ac:spMk id="5" creationId="{099A8D28-D968-408D-AA5E-1B16F071D7DF}"/>
          </ac:spMkLst>
        </pc:spChg>
      </pc:sldChg>
      <pc:sldChg chg="modSp add mod">
        <pc:chgData name="Shannon" userId="cd2b97c01aeb5f6c" providerId="LiveId" clId="{0FAF5EB8-FCEC-4F41-B2C5-294A374F1FEF}" dt="2022-02-07T22:25:13.024" v="737" actId="20577"/>
        <pc:sldMkLst>
          <pc:docMk/>
          <pc:sldMk cId="1634404078" sldId="272"/>
        </pc:sldMkLst>
        <pc:spChg chg="mod">
          <ac:chgData name="Shannon" userId="cd2b97c01aeb5f6c" providerId="LiveId" clId="{0FAF5EB8-FCEC-4F41-B2C5-294A374F1FEF}" dt="2022-02-07T22:25:13.024" v="737" actId="20577"/>
          <ac:spMkLst>
            <pc:docMk/>
            <pc:sldMk cId="1634404078" sldId="272"/>
            <ac:spMk id="2" creationId="{E593D545-C417-48EA-9543-078BF8EB641C}"/>
          </ac:spMkLst>
        </pc:spChg>
      </pc:sldChg>
      <pc:sldMasterChg chg="modSldLayout">
        <pc:chgData name="Shannon" userId="cd2b97c01aeb5f6c" providerId="LiveId" clId="{0FAF5EB8-FCEC-4F41-B2C5-294A374F1FEF}" dt="2022-02-07T22:13:13.194" v="57" actId="14100"/>
        <pc:sldMasterMkLst>
          <pc:docMk/>
          <pc:sldMasterMk cId="3223999130" sldId="2147483648"/>
        </pc:sldMasterMkLst>
        <pc:sldLayoutChg chg="modSp mod">
          <pc:chgData name="Shannon" userId="cd2b97c01aeb5f6c" providerId="LiveId" clId="{0FAF5EB8-FCEC-4F41-B2C5-294A374F1FEF}" dt="2022-02-07T22:12:59.917" v="55" actId="14100"/>
          <pc:sldLayoutMkLst>
            <pc:docMk/>
            <pc:sldMasterMk cId="3223999130" sldId="2147483648"/>
            <pc:sldLayoutMk cId="3335114710" sldId="2147483690"/>
          </pc:sldLayoutMkLst>
          <pc:spChg chg="mod">
            <ac:chgData name="Shannon" userId="cd2b97c01aeb5f6c" providerId="LiveId" clId="{0FAF5EB8-FCEC-4F41-B2C5-294A374F1FEF}" dt="2022-02-07T22:12:59.917" v="55" actId="14100"/>
            <ac:spMkLst>
              <pc:docMk/>
              <pc:sldMasterMk cId="3223999130" sldId="2147483648"/>
              <pc:sldLayoutMk cId="3335114710" sldId="2147483690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06.420" v="56" actId="14100"/>
          <pc:sldLayoutMkLst>
            <pc:docMk/>
            <pc:sldMasterMk cId="3223999130" sldId="2147483648"/>
            <pc:sldLayoutMk cId="1625035846" sldId="2147483691"/>
          </pc:sldLayoutMkLst>
          <pc:spChg chg="mod">
            <ac:chgData name="Shannon" userId="cd2b97c01aeb5f6c" providerId="LiveId" clId="{0FAF5EB8-FCEC-4F41-B2C5-294A374F1FEF}" dt="2022-02-07T22:13:06.420" v="56" actId="14100"/>
            <ac:spMkLst>
              <pc:docMk/>
              <pc:sldMasterMk cId="3223999130" sldId="2147483648"/>
              <pc:sldLayoutMk cId="1625035846" sldId="2147483691"/>
              <ac:spMk id="13" creationId="{E7822F33-D675-4E6C-BD09-D9C78365BB41}"/>
            </ac:spMkLst>
          </pc:spChg>
        </pc:sldLayoutChg>
        <pc:sldLayoutChg chg="modSp mod">
          <pc:chgData name="Shannon" userId="cd2b97c01aeb5f6c" providerId="LiveId" clId="{0FAF5EB8-FCEC-4F41-B2C5-294A374F1FEF}" dt="2022-02-07T22:13:13.194" v="57" actId="14100"/>
          <pc:sldLayoutMkLst>
            <pc:docMk/>
            <pc:sldMasterMk cId="3223999130" sldId="2147483648"/>
            <pc:sldLayoutMk cId="275998869" sldId="2147483692"/>
          </pc:sldLayoutMkLst>
          <pc:spChg chg="mod">
            <ac:chgData name="Shannon" userId="cd2b97c01aeb5f6c" providerId="LiveId" clId="{0FAF5EB8-FCEC-4F41-B2C5-294A374F1FEF}" dt="2022-02-07T22:13:13.194" v="57" actId="14100"/>
            <ac:spMkLst>
              <pc:docMk/>
              <pc:sldMasterMk cId="3223999130" sldId="2147483648"/>
              <pc:sldLayoutMk cId="275998869" sldId="2147483692"/>
              <ac:spMk id="13" creationId="{E7822F33-D675-4E6C-BD09-D9C78365BB4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6" y="1690688"/>
            <a:ext cx="10438774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15025" y="1690688"/>
            <a:ext cx="10247779" cy="5680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dseney508.github.io/Group-Project-1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C78B26-81AE-42A0-9EE1-15750144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0" y="598655"/>
            <a:ext cx="10117959" cy="1108225"/>
          </a:xfrm>
        </p:spPr>
        <p:txBody>
          <a:bodyPr/>
          <a:lstStyle/>
          <a:p>
            <a:r>
              <a:rPr lang="en-US" dirty="0"/>
              <a:t>Trail Finder Increment 1</a:t>
            </a:r>
            <a:endParaRPr lang="ru-R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943E5E-766A-469D-A9F4-D99E5365B77A}"/>
              </a:ext>
            </a:extLst>
          </p:cNvPr>
          <p:cNvSpPr txBox="1">
            <a:spLocks/>
          </p:cNvSpPr>
          <p:nvPr/>
        </p:nvSpPr>
        <p:spPr>
          <a:xfrm>
            <a:off x="3970069" y="1885397"/>
            <a:ext cx="4801304" cy="1101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Connecting Hikers With Trails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Group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  <a:p>
            <a:pPr lvl="1"/>
            <a:r>
              <a:rPr lang="en-US" dirty="0"/>
              <a:t>Project requirements and accomplishments 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Minimum Viable Product</a:t>
            </a:r>
          </a:p>
          <a:p>
            <a:pPr lvl="1"/>
            <a:r>
              <a:rPr lang="en-US" dirty="0"/>
              <a:t>Key App Capabilities and Features</a:t>
            </a:r>
          </a:p>
          <a:p>
            <a:r>
              <a:rPr lang="en-US" dirty="0"/>
              <a:t>Future Development Efforts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Requirements to Design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03CBE0-D44A-43E5-A07E-441C86FA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32337"/>
              </p:ext>
            </p:extLst>
          </p:nvPr>
        </p:nvGraphicFramePr>
        <p:xfrm>
          <a:off x="2150412" y="1936086"/>
          <a:ext cx="8128000" cy="393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50151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5391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Accomplished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Non-Bootstrap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Foundation 6 CSS Framework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7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deployed to GitHub Pages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Deployed to: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2"/>
                        </a:rPr>
                        <a:t>https://sdseney508.github.io/Group-Project-1/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2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 interactive and responsive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jQuery and jQuery UI widgets to enhance the user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at least two server-side APIs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APIs used: Google Maps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7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Does not use alerts, confirms, or prompts (use modals)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jQuery UI Dialogue modal for 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 client-side storage to store persistent 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Uses client-side storage to store past searches and preferences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0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90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9" y="1767146"/>
            <a:ext cx="10263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AS A </a:t>
            </a:r>
            <a:r>
              <a:rPr lang="en-US" sz="2400" dirty="0"/>
              <a:t>user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 WANT </a:t>
            </a:r>
            <a:r>
              <a:rPr lang="en-US" sz="2400" dirty="0"/>
              <a:t>to be able to find hiking locations based on my unique search criteria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SO THAT </a:t>
            </a:r>
            <a:r>
              <a:rPr lang="en-US" sz="2400" dirty="0"/>
              <a:t>I can be an informed hiker for my desired trip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7" y="612775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15B6912-1C54-47E6-959A-CF0C2F7EEE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087067"/>
              </p:ext>
            </p:extLst>
          </p:nvPr>
        </p:nvGraphicFramePr>
        <p:xfrm>
          <a:off x="838200" y="1825625"/>
          <a:ext cx="10515597" cy="4301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723498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625918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823989463"/>
                    </a:ext>
                  </a:extLst>
                </a:gridCol>
              </a:tblGrid>
              <a:tr h="3577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Must/Should/Nice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80617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Search Function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should be able to type in a location in the autocomplete input form, THEN I am given a search result displayed as a marker on the Google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810081"/>
                  </a:ext>
                </a:extLst>
              </a:tr>
              <a:tr h="9115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Weather Dashboard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Once the Google Maps result is displayed on the page, a user is provided with information about the weather conditions in tabular form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16858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Info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is provided with a hiking trail info in the specified area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635081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Trail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 user can sort trails by a level of difficulty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221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Hiking supply stores are displayed on the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Nice to have/icebox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280435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Constellation map is displayed on the screen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Must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48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Viable Product</a:t>
            </a:r>
          </a:p>
        </p:txBody>
      </p:sp>
    </p:spTree>
    <p:extLst>
      <p:ext uri="{BB962C8B-B14F-4D97-AF65-F5344CB8AC3E}">
        <p14:creationId xmlns:p14="http://schemas.microsoft.com/office/powerpoint/2010/main" val="70615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Google Maps</a:t>
            </a:r>
          </a:p>
          <a:p>
            <a:r>
              <a:rPr lang="en-US" dirty="0"/>
              <a:t>Open Weather API</a:t>
            </a:r>
          </a:p>
          <a:p>
            <a:r>
              <a:rPr lang="en-US" dirty="0"/>
              <a:t>Trail API</a:t>
            </a:r>
          </a:p>
          <a:p>
            <a:r>
              <a:rPr lang="en-US" dirty="0"/>
              <a:t>Start Charts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App Capabilities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2633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825625"/>
            <a:ext cx="11519065" cy="4351338"/>
          </a:xfrm>
        </p:spPr>
        <p:txBody>
          <a:bodyPr>
            <a:normAutofit/>
          </a:bodyPr>
          <a:lstStyle/>
          <a:p>
            <a:r>
              <a:rPr lang="en-US" dirty="0"/>
              <a:t>Provide a functionality to sort trails by the level of difficulty</a:t>
            </a:r>
          </a:p>
          <a:p>
            <a:r>
              <a:rPr lang="en-US"/>
              <a:t>Using Google Maps </a:t>
            </a:r>
            <a:r>
              <a:rPr lang="en-US" dirty="0"/>
              <a:t>API, display supply stores on the Google Map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 Efforts</a:t>
            </a:r>
          </a:p>
        </p:txBody>
      </p:sp>
    </p:spTree>
    <p:extLst>
      <p:ext uri="{BB962C8B-B14F-4D97-AF65-F5344CB8AC3E}">
        <p14:creationId xmlns:p14="http://schemas.microsoft.com/office/powerpoint/2010/main" val="16344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114</TotalTime>
  <Words>338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Trail Finder Increment 1</vt:lpstr>
      <vt:lpstr>Agenda</vt:lpstr>
      <vt:lpstr>Project Requirements to Design</vt:lpstr>
      <vt:lpstr>User Stories</vt:lpstr>
      <vt:lpstr>Minimum Viable Product</vt:lpstr>
      <vt:lpstr>Key App Capabilities and Features</vt:lpstr>
      <vt:lpstr>Future Development Efforts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 Finder Increment 1</dc:title>
  <dc:creator>Shannon</dc:creator>
  <cp:lastModifiedBy>Lavine073,Iuliia</cp:lastModifiedBy>
  <cp:revision>3</cp:revision>
  <dcterms:created xsi:type="dcterms:W3CDTF">2022-02-07T21:37:54Z</dcterms:created>
  <dcterms:modified xsi:type="dcterms:W3CDTF">2022-02-08T02:10:33Z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